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84700" cy="29591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2628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79700" y="787400"/>
            <a:ext cx="0" cy="1917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79700" y="2908300"/>
            <a:ext cx="0" cy="508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43400" y="787400"/>
            <a:ext cx="0" cy="2628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8" name=""/>
          <p:cNvSpPr/>
          <p:nvPr/>
        </p:nvSpPr>
        <p:spPr>
          <a:xfrm>
            <a:off x="2336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9" name=""/>
          <p:cNvSpPr/>
          <p:nvPr/>
        </p:nvSpPr>
        <p:spPr>
          <a:xfrm>
            <a:off x="3898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0" name=""/>
          <p:cNvSpPr/>
          <p:nvPr/>
        </p:nvSpPr>
        <p:spPr>
          <a:xfrm>
            <a:off x="64068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62230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1415516" y="1193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35050" y="1441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3174568" y="1574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5" name=""/>
          <p:cNvCxnSpPr/>
          <p:nvPr/>
        </p:nvCxnSpPr>
        <p:spPr>
          <a:xfrm>
            <a:off x="2686050" y="18097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3089071" y="19431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7" name=""/>
          <p:cNvCxnSpPr/>
          <p:nvPr/>
        </p:nvCxnSpPr>
        <p:spPr>
          <a:xfrm flipH="1">
            <a:off x="2686050" y="21780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629435" y="23114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9" name=""/>
          <p:cNvCxnSpPr/>
          <p:nvPr/>
        </p:nvCxnSpPr>
        <p:spPr>
          <a:xfrm flipH="1">
            <a:off x="1035050" y="25590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199640" y="2692400"/>
            <a:ext cx="108712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 done</a:t>
            </a:r>
          </a:p>
        </p:txBody>
      </p:sp>
      <p:cxnSp>
        <p:nvCxnSpPr>
          <p:cNvPr id="21" name=""/>
          <p:cNvCxnSpPr/>
          <p:nvPr/>
        </p:nvCxnSpPr>
        <p:spPr>
          <a:xfrm>
            <a:off x="685800" y="2806700"/>
            <a:ext cx="1501139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3299460" y="2806700"/>
            <a:ext cx="1501139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1178382" y="2984500"/>
            <a:ext cx="1256385" cy="25908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Next Request</a:t>
            </a:r>
          </a:p>
        </p:txBody>
      </p:sp>
      <p:cxnSp>
        <p:nvCxnSpPr>
          <p:cNvPr id="24" name=""/>
          <p:cNvCxnSpPr/>
          <p:nvPr/>
        </p:nvCxnSpPr>
        <p:spPr>
          <a:xfrm>
            <a:off x="1035050" y="32575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